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9" r:id="rId5"/>
    <p:sldMasterId id="2147483698" r:id="rId6"/>
    <p:sldMasterId id="2147483717" r:id="rId7"/>
    <p:sldMasterId id="2147483776" r:id="rId8"/>
  </p:sldMasterIdLst>
  <p:notesMasterIdLst>
    <p:notesMasterId r:id="rId14"/>
  </p:notesMasterIdLst>
  <p:handoutMasterIdLst>
    <p:handoutMasterId r:id="rId15"/>
  </p:handoutMasterIdLst>
  <p:sldIdLst>
    <p:sldId id="256" r:id="rId9"/>
    <p:sldId id="645" r:id="rId10"/>
    <p:sldId id="647" r:id="rId11"/>
    <p:sldId id="648" r:id="rId12"/>
    <p:sldId id="644" r:id="rId1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harbonnier" initials="A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  <a:srgbClr val="E2F6E2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F"/>
          </a:solidFill>
        </a:fill>
      </a:tcStyle>
    </a:wholeTbl>
    <a:band2H>
      <a:tcTxStyle/>
      <a:tcStyle>
        <a:tcBdr/>
        <a:fill>
          <a:solidFill>
            <a:srgbClr val="E8EC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9D0"/>
          </a:solidFill>
        </a:fill>
      </a:tcStyle>
    </a:wholeTbl>
    <a:band2H>
      <a:tcTxStyle/>
      <a:tcStyle>
        <a:tcBdr/>
        <a:fill>
          <a:solidFill>
            <a:srgbClr val="FFFC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CBFF"/>
          </a:solidFill>
        </a:fill>
      </a:tcStyle>
    </a:wholeTbl>
    <a:band2H>
      <a:tcTxStyle/>
      <a:tcStyle>
        <a:tcBdr/>
        <a:fill>
          <a:solidFill>
            <a:srgbClr val="ECE7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6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30066"/>
              </a:solidFill>
              <a:prstDash val="solid"/>
              <a:round/>
            </a:ln>
          </a:top>
          <a:bottom>
            <a:ln w="25400" cap="flat">
              <a:solidFill>
                <a:srgbClr val="2300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30066"/>
              </a:solidFill>
              <a:prstDash val="solid"/>
              <a:round/>
            </a:ln>
          </a:top>
          <a:bottom>
            <a:ln w="25400" cap="flat">
              <a:solidFill>
                <a:srgbClr val="2300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AD2"/>
          </a:solidFill>
        </a:fill>
      </a:tcStyle>
    </a:wholeTbl>
    <a:band2H>
      <a:tcTxStyle/>
      <a:tcStyle>
        <a:tcBdr/>
        <a:fill>
          <a:solidFill>
            <a:srgbClr val="E7E6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8"/>
    <p:restoredTop sz="86308"/>
  </p:normalViewPr>
  <p:slideViewPr>
    <p:cSldViewPr snapToGrid="0">
      <p:cViewPr varScale="1">
        <p:scale>
          <a:sx n="97" d="100"/>
          <a:sy n="97" d="100"/>
        </p:scale>
        <p:origin x="684" y="6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rélien Lequertier" userId="0988a764-5af9-4d6c-b74f-735b39802c80" providerId="ADAL" clId="{D6B71197-73FD-4D28-9B7B-646EFCD6A1DD}"/>
    <pc:docChg chg="custSel delSld modSld">
      <pc:chgData name="Aurélien Lequertier" userId="0988a764-5af9-4d6c-b74f-735b39802c80" providerId="ADAL" clId="{D6B71197-73FD-4D28-9B7B-646EFCD6A1DD}" dt="2018-08-21T22:06:08.689" v="259" actId="20577"/>
      <pc:docMkLst>
        <pc:docMk/>
      </pc:docMkLst>
      <pc:sldChg chg="modSp">
        <pc:chgData name="Aurélien Lequertier" userId="0988a764-5af9-4d6c-b74f-735b39802c80" providerId="ADAL" clId="{D6B71197-73FD-4D28-9B7B-646EFCD6A1DD}" dt="2018-08-21T22:02:00.980" v="67" actId="403"/>
        <pc:sldMkLst>
          <pc:docMk/>
          <pc:sldMk cId="0" sldId="256"/>
        </pc:sldMkLst>
        <pc:spChg chg="mod">
          <ac:chgData name="Aurélien Lequertier" userId="0988a764-5af9-4d6c-b74f-735b39802c80" providerId="ADAL" clId="{D6B71197-73FD-4D28-9B7B-646EFCD6A1DD}" dt="2018-08-21T22:02:00.980" v="67" actId="403"/>
          <ac:spMkLst>
            <pc:docMk/>
            <pc:sldMk cId="0" sldId="256"/>
            <ac:spMk id="321" creationId="{00000000-0000-0000-0000-000000000000}"/>
          </ac:spMkLst>
        </pc:spChg>
      </pc:sldChg>
      <pc:sldChg chg="modSp">
        <pc:chgData name="Aurélien Lequertier" userId="0988a764-5af9-4d6c-b74f-735b39802c80" providerId="ADAL" clId="{D6B71197-73FD-4D28-9B7B-646EFCD6A1DD}" dt="2018-08-21T22:04:33.370" v="202" actId="20577"/>
        <pc:sldMkLst>
          <pc:docMk/>
          <pc:sldMk cId="1911134376" sldId="401"/>
        </pc:sldMkLst>
        <pc:spChg chg="mod">
          <ac:chgData name="Aurélien Lequertier" userId="0988a764-5af9-4d6c-b74f-735b39802c80" providerId="ADAL" clId="{D6B71197-73FD-4D28-9B7B-646EFCD6A1DD}" dt="2018-08-21T22:04:33.370" v="202" actId="20577"/>
          <ac:spMkLst>
            <pc:docMk/>
            <pc:sldMk cId="1911134376" sldId="401"/>
            <ac:spMk id="826" creationId="{00000000-0000-0000-0000-000000000000}"/>
          </ac:spMkLst>
        </pc:spChg>
      </pc:sldChg>
      <pc:sldChg chg="modSp">
        <pc:chgData name="Aurélien Lequertier" userId="0988a764-5af9-4d6c-b74f-735b39802c80" providerId="ADAL" clId="{D6B71197-73FD-4D28-9B7B-646EFCD6A1DD}" dt="2018-08-21T22:03:49.878" v="198" actId="1076"/>
        <pc:sldMkLst>
          <pc:docMk/>
          <pc:sldMk cId="3240313648" sldId="409"/>
        </pc:sldMkLst>
        <pc:spChg chg="mod">
          <ac:chgData name="Aurélien Lequertier" userId="0988a764-5af9-4d6c-b74f-735b39802c80" providerId="ADAL" clId="{D6B71197-73FD-4D28-9B7B-646EFCD6A1DD}" dt="2018-08-21T22:02:53.500" v="133" actId="20577"/>
          <ac:spMkLst>
            <pc:docMk/>
            <pc:sldMk cId="3240313648" sldId="409"/>
            <ac:spMk id="3" creationId="{D31552B0-B448-3B4B-98A9-A5E9F57408A6}"/>
          </ac:spMkLst>
        </pc:spChg>
        <pc:spChg chg="mod">
          <ac:chgData name="Aurélien Lequertier" userId="0988a764-5af9-4d6c-b74f-735b39802c80" providerId="ADAL" clId="{D6B71197-73FD-4D28-9B7B-646EFCD6A1DD}" dt="2018-08-21T22:03:39.666" v="196" actId="20577"/>
          <ac:spMkLst>
            <pc:docMk/>
            <pc:sldMk cId="3240313648" sldId="409"/>
            <ac:spMk id="6" creationId="{550CA6F0-621B-684E-A1B5-0FA52AD65D7F}"/>
          </ac:spMkLst>
        </pc:spChg>
        <pc:spChg chg="mod">
          <ac:chgData name="Aurélien Lequertier" userId="0988a764-5af9-4d6c-b74f-735b39802c80" providerId="ADAL" clId="{D6B71197-73FD-4D28-9B7B-646EFCD6A1DD}" dt="2018-08-21T22:03:43.827" v="197" actId="1076"/>
          <ac:spMkLst>
            <pc:docMk/>
            <pc:sldMk cId="3240313648" sldId="409"/>
            <ac:spMk id="7" creationId="{E8CFE410-8154-B74D-A13F-1107A61F4640}"/>
          </ac:spMkLst>
        </pc:spChg>
        <pc:picChg chg="mod">
          <ac:chgData name="Aurélien Lequertier" userId="0988a764-5af9-4d6c-b74f-735b39802c80" providerId="ADAL" clId="{D6B71197-73FD-4D28-9B7B-646EFCD6A1DD}" dt="2018-08-21T22:03:49.878" v="198" actId="1076"/>
          <ac:picMkLst>
            <pc:docMk/>
            <pc:sldMk cId="3240313648" sldId="409"/>
            <ac:picMk id="1028" creationId="{98B1B052-D65F-3447-AB26-3E49A34CE9F1}"/>
          </ac:picMkLst>
        </pc:picChg>
      </pc:sldChg>
      <pc:sldChg chg="modSp">
        <pc:chgData name="Aurélien Lequertier" userId="0988a764-5af9-4d6c-b74f-735b39802c80" providerId="ADAL" clId="{D6B71197-73FD-4D28-9B7B-646EFCD6A1DD}" dt="2018-08-21T22:02:47.156" v="116" actId="20577"/>
        <pc:sldMkLst>
          <pc:docMk/>
          <pc:sldMk cId="2310541223" sldId="410"/>
        </pc:sldMkLst>
        <pc:spChg chg="mod">
          <ac:chgData name="Aurélien Lequertier" userId="0988a764-5af9-4d6c-b74f-735b39802c80" providerId="ADAL" clId="{D6B71197-73FD-4D28-9B7B-646EFCD6A1DD}" dt="2018-08-21T22:02:08.363" v="68" actId="1076"/>
          <ac:spMkLst>
            <pc:docMk/>
            <pc:sldMk cId="2310541223" sldId="410"/>
            <ac:spMk id="2" creationId="{014D1BB0-1A70-5B4B-A791-57619AE2C206}"/>
          </ac:spMkLst>
        </pc:spChg>
        <pc:spChg chg="mod">
          <ac:chgData name="Aurélien Lequertier" userId="0988a764-5af9-4d6c-b74f-735b39802c80" providerId="ADAL" clId="{D6B71197-73FD-4D28-9B7B-646EFCD6A1DD}" dt="2018-08-21T22:02:47.156" v="116" actId="20577"/>
          <ac:spMkLst>
            <pc:docMk/>
            <pc:sldMk cId="2310541223" sldId="410"/>
            <ac:spMk id="3" creationId="{260E2647-475A-684D-AC8E-BE6C8BF82ED3}"/>
          </ac:spMkLst>
        </pc:spChg>
      </pc:sldChg>
      <pc:sldChg chg="del">
        <pc:chgData name="Aurélien Lequertier" userId="0988a764-5af9-4d6c-b74f-735b39802c80" providerId="ADAL" clId="{D6B71197-73FD-4D28-9B7B-646EFCD6A1DD}" dt="2018-08-21T22:04:17.817" v="199" actId="2696"/>
        <pc:sldMkLst>
          <pc:docMk/>
          <pc:sldMk cId="4183361867" sldId="421"/>
        </pc:sldMkLst>
      </pc:sldChg>
      <pc:sldChg chg="modSp">
        <pc:chgData name="Aurélien Lequertier" userId="0988a764-5af9-4d6c-b74f-735b39802c80" providerId="ADAL" clId="{D6B71197-73FD-4D28-9B7B-646EFCD6A1DD}" dt="2018-08-21T22:05:01.244" v="214" actId="20577"/>
        <pc:sldMkLst>
          <pc:docMk/>
          <pc:sldMk cId="3479248969" sldId="423"/>
        </pc:sldMkLst>
        <pc:spChg chg="mod">
          <ac:chgData name="Aurélien Lequertier" userId="0988a764-5af9-4d6c-b74f-735b39802c80" providerId="ADAL" clId="{D6B71197-73FD-4D28-9B7B-646EFCD6A1DD}" dt="2018-08-21T22:05:01.244" v="214" actId="20577"/>
          <ac:spMkLst>
            <pc:docMk/>
            <pc:sldMk cId="3479248969" sldId="423"/>
            <ac:spMk id="308" creationId="{00000000-0000-0000-0000-000000000000}"/>
          </ac:spMkLst>
        </pc:spChg>
      </pc:sldChg>
      <pc:sldChg chg="modSp">
        <pc:chgData name="Aurélien Lequertier" userId="0988a764-5af9-4d6c-b74f-735b39802c80" providerId="ADAL" clId="{D6B71197-73FD-4D28-9B7B-646EFCD6A1DD}" dt="2018-08-21T22:06:08.689" v="259" actId="20577"/>
        <pc:sldMkLst>
          <pc:docMk/>
          <pc:sldMk cId="4168952096" sldId="424"/>
        </pc:sldMkLst>
        <pc:spChg chg="mod">
          <ac:chgData name="Aurélien Lequertier" userId="0988a764-5af9-4d6c-b74f-735b39802c80" providerId="ADAL" clId="{D6B71197-73FD-4D28-9B7B-646EFCD6A1DD}" dt="2018-08-21T22:06:08.689" v="259" actId="20577"/>
          <ac:spMkLst>
            <pc:docMk/>
            <pc:sldMk cId="4168952096" sldId="424"/>
            <ac:spMk id="308" creationId="{00000000-0000-0000-0000-000000000000}"/>
          </ac:spMkLst>
        </pc:spChg>
      </pc:sldChg>
    </pc:docChg>
  </pc:docChgLst>
  <pc:docChgLst>
    <pc:chgData name="Aurélien Lequertier" userId="0988a764-5af9-4d6c-b74f-735b39802c80" providerId="ADAL" clId="{6FD8A706-FEB5-4AC2-A685-93FF55757ABB}"/>
    <pc:docChg chg="custSel addSld delSld modSld sldOrd">
      <pc:chgData name="Aurélien Lequertier" userId="0988a764-5af9-4d6c-b74f-735b39802c80" providerId="ADAL" clId="{6FD8A706-FEB5-4AC2-A685-93FF55757ABB}" dt="2018-08-20T16:40:21.145" v="1056" actId="20577"/>
      <pc:docMkLst>
        <pc:docMk/>
      </pc:docMkLst>
      <pc:sldChg chg="modSp">
        <pc:chgData name="Aurélien Lequertier" userId="0988a764-5af9-4d6c-b74f-735b39802c80" providerId="ADAL" clId="{6FD8A706-FEB5-4AC2-A685-93FF55757ABB}" dt="2018-08-20T16:20:43.670" v="28" actId="20577"/>
        <pc:sldMkLst>
          <pc:docMk/>
          <pc:sldMk cId="0" sldId="256"/>
        </pc:sldMkLst>
        <pc:spChg chg="mod">
          <ac:chgData name="Aurélien Lequertier" userId="0988a764-5af9-4d6c-b74f-735b39802c80" providerId="ADAL" clId="{6FD8A706-FEB5-4AC2-A685-93FF55757ABB}" dt="2018-08-20T16:20:43.670" v="28" actId="20577"/>
          <ac:spMkLst>
            <pc:docMk/>
            <pc:sldMk cId="0" sldId="256"/>
            <ac:spMk id="321" creationId="{00000000-0000-0000-0000-000000000000}"/>
          </ac:spMkLst>
        </pc:spChg>
      </pc:sldChg>
      <pc:sldChg chg="addSp delSp modSp">
        <pc:chgData name="Aurélien Lequertier" userId="0988a764-5af9-4d6c-b74f-735b39802c80" providerId="ADAL" clId="{6FD8A706-FEB5-4AC2-A685-93FF55757ABB}" dt="2018-08-20T16:25:05.237" v="100" actId="20577"/>
        <pc:sldMkLst>
          <pc:docMk/>
          <pc:sldMk cId="806606770" sldId="336"/>
        </pc:sldMkLst>
        <pc:graphicFrameChg chg="add del mod">
          <ac:chgData name="Aurélien Lequertier" userId="0988a764-5af9-4d6c-b74f-735b39802c80" providerId="ADAL" clId="{6FD8A706-FEB5-4AC2-A685-93FF55757ABB}" dt="2018-08-20T16:25:05.237" v="100" actId="20577"/>
          <ac:graphicFrameMkLst>
            <pc:docMk/>
            <pc:sldMk cId="806606770" sldId="336"/>
            <ac:graphicFrameMk id="3" creationId="{9A7B4BB9-F80C-4B23-9527-79F4C12F4120}"/>
          </ac:graphicFrameMkLst>
        </pc:graphicFrameChg>
      </pc:sldChg>
      <pc:sldChg chg="delSp">
        <pc:chgData name="Aurélien Lequertier" userId="0988a764-5af9-4d6c-b74f-735b39802c80" providerId="ADAL" clId="{6FD8A706-FEB5-4AC2-A685-93FF55757ABB}" dt="2018-08-20T16:24:48.914" v="98" actId="20577"/>
        <pc:sldMkLst>
          <pc:docMk/>
          <pc:sldMk cId="285391951" sldId="350"/>
        </pc:sldMkLst>
        <pc:graphicFrameChg chg="del">
          <ac:chgData name="Aurélien Lequertier" userId="0988a764-5af9-4d6c-b74f-735b39802c80" providerId="ADAL" clId="{6FD8A706-FEB5-4AC2-A685-93FF55757ABB}" dt="2018-08-20T16:24:48.914" v="98" actId="20577"/>
          <ac:graphicFrameMkLst>
            <pc:docMk/>
            <pc:sldMk cId="285391951" sldId="350"/>
            <ac:graphicFrameMk id="2" creationId="{836E7BB2-BA8A-46D7-B835-BF35795FF726}"/>
          </ac:graphicFrameMkLst>
        </pc:graphicFrameChg>
      </pc:sldChg>
      <pc:sldChg chg="modSp">
        <pc:chgData name="Aurélien Lequertier" userId="0988a764-5af9-4d6c-b74f-735b39802c80" providerId="ADAL" clId="{6FD8A706-FEB5-4AC2-A685-93FF55757ABB}" dt="2018-08-20T16:24:08.234" v="97" actId="20577"/>
        <pc:sldMkLst>
          <pc:docMk/>
          <pc:sldMk cId="572963198" sldId="363"/>
        </pc:sldMkLst>
        <pc:spChg chg="mod">
          <ac:chgData name="Aurélien Lequertier" userId="0988a764-5af9-4d6c-b74f-735b39802c80" providerId="ADAL" clId="{6FD8A706-FEB5-4AC2-A685-93FF55757ABB}" dt="2018-08-20T16:24:08.234" v="97" actId="20577"/>
          <ac:spMkLst>
            <pc:docMk/>
            <pc:sldMk cId="572963198" sldId="363"/>
            <ac:spMk id="2" creationId="{00000000-0000-0000-0000-000000000000}"/>
          </ac:spMkLst>
        </pc:spChg>
      </pc:sldChg>
      <pc:sldChg chg="del">
        <pc:chgData name="Aurélien Lequertier" userId="0988a764-5af9-4d6c-b74f-735b39802c80" providerId="ADAL" clId="{6FD8A706-FEB5-4AC2-A685-93FF55757ABB}" dt="2018-08-20T16:20:57.969" v="31" actId="2696"/>
        <pc:sldMkLst>
          <pc:docMk/>
          <pc:sldMk cId="2131708373" sldId="366"/>
        </pc:sldMkLst>
      </pc:sldChg>
      <pc:sldChg chg="del">
        <pc:chgData name="Aurélien Lequertier" userId="0988a764-5af9-4d6c-b74f-735b39802c80" providerId="ADAL" clId="{6FD8A706-FEB5-4AC2-A685-93FF55757ABB}" dt="2018-08-20T16:20:56.533" v="29" actId="2696"/>
        <pc:sldMkLst>
          <pc:docMk/>
          <pc:sldMk cId="184213177" sldId="371"/>
        </pc:sldMkLst>
      </pc:sldChg>
      <pc:sldChg chg="del">
        <pc:chgData name="Aurélien Lequertier" userId="0988a764-5af9-4d6c-b74f-735b39802c80" providerId="ADAL" clId="{6FD8A706-FEB5-4AC2-A685-93FF55757ABB}" dt="2018-08-20T16:20:57.016" v="30" actId="2696"/>
        <pc:sldMkLst>
          <pc:docMk/>
          <pc:sldMk cId="928843762" sldId="408"/>
        </pc:sldMkLst>
      </pc:sldChg>
      <pc:sldChg chg="modSp ord">
        <pc:chgData name="Aurélien Lequertier" userId="0988a764-5af9-4d6c-b74f-735b39802c80" providerId="ADAL" clId="{6FD8A706-FEB5-4AC2-A685-93FF55757ABB}" dt="2018-08-20T16:23:26.694" v="84" actId="20577"/>
        <pc:sldMkLst>
          <pc:docMk/>
          <pc:sldMk cId="3240313648" sldId="409"/>
        </pc:sldMkLst>
        <pc:spChg chg="mod">
          <ac:chgData name="Aurélien Lequertier" userId="0988a764-5af9-4d6c-b74f-735b39802c80" providerId="ADAL" clId="{6FD8A706-FEB5-4AC2-A685-93FF55757ABB}" dt="2018-08-20T16:23:26.694" v="84" actId="20577"/>
          <ac:spMkLst>
            <pc:docMk/>
            <pc:sldMk cId="3240313648" sldId="409"/>
            <ac:spMk id="7" creationId="{E8CFE410-8154-B74D-A13F-1107A61F4640}"/>
          </ac:spMkLst>
        </pc:spChg>
      </pc:sldChg>
      <pc:sldChg chg="del">
        <pc:chgData name="Aurélien Lequertier" userId="0988a764-5af9-4d6c-b74f-735b39802c80" providerId="ADAL" clId="{6FD8A706-FEB5-4AC2-A685-93FF55757ABB}" dt="2018-08-20T16:22:44.310" v="33" actId="2696"/>
        <pc:sldMkLst>
          <pc:docMk/>
          <pc:sldMk cId="2276309650" sldId="418"/>
        </pc:sldMkLst>
      </pc:sldChg>
      <pc:sldChg chg="del">
        <pc:chgData name="Aurélien Lequertier" userId="0988a764-5af9-4d6c-b74f-735b39802c80" providerId="ADAL" clId="{6FD8A706-FEB5-4AC2-A685-93FF55757ABB}" dt="2018-08-20T16:22:48.142" v="35" actId="2696"/>
        <pc:sldMkLst>
          <pc:docMk/>
          <pc:sldMk cId="1117900703" sldId="419"/>
        </pc:sldMkLst>
      </pc:sldChg>
      <pc:sldChg chg="del">
        <pc:chgData name="Aurélien Lequertier" userId="0988a764-5af9-4d6c-b74f-735b39802c80" providerId="ADAL" clId="{6FD8A706-FEB5-4AC2-A685-93FF55757ABB}" dt="2018-08-20T16:22:44.416" v="34" actId="2696"/>
        <pc:sldMkLst>
          <pc:docMk/>
          <pc:sldMk cId="2725709135" sldId="420"/>
        </pc:sldMkLst>
      </pc:sldChg>
      <pc:sldChg chg="modSp add ord">
        <pc:chgData name="Aurélien Lequertier" userId="0988a764-5af9-4d6c-b74f-735b39802c80" providerId="ADAL" clId="{6FD8A706-FEB5-4AC2-A685-93FF55757ABB}" dt="2018-08-20T16:26:18.585" v="141" actId="20577"/>
        <pc:sldMkLst>
          <pc:docMk/>
          <pc:sldMk cId="1379236059" sldId="422"/>
        </pc:sldMkLst>
        <pc:spChg chg="mod">
          <ac:chgData name="Aurélien Lequertier" userId="0988a764-5af9-4d6c-b74f-735b39802c80" providerId="ADAL" clId="{6FD8A706-FEB5-4AC2-A685-93FF55757ABB}" dt="2018-08-20T16:25:52.099" v="140" actId="20577"/>
          <ac:spMkLst>
            <pc:docMk/>
            <pc:sldMk cId="1379236059" sldId="422"/>
            <ac:spMk id="326" creationId="{00000000-0000-0000-0000-000000000000}"/>
          </ac:spMkLst>
        </pc:spChg>
      </pc:sldChg>
      <pc:sldChg chg="modSp add">
        <pc:chgData name="Aurélien Lequertier" userId="0988a764-5af9-4d6c-b74f-735b39802c80" providerId="ADAL" clId="{6FD8A706-FEB5-4AC2-A685-93FF55757ABB}" dt="2018-08-20T16:40:21.145" v="1056" actId="20577"/>
        <pc:sldMkLst>
          <pc:docMk/>
          <pc:sldMk cId="3479248969" sldId="423"/>
        </pc:sldMkLst>
        <pc:spChg chg="mod">
          <ac:chgData name="Aurélien Lequertier" userId="0988a764-5af9-4d6c-b74f-735b39802c80" providerId="ADAL" clId="{6FD8A706-FEB5-4AC2-A685-93FF55757ABB}" dt="2018-08-20T16:27:38.572" v="199" actId="20577"/>
          <ac:spMkLst>
            <pc:docMk/>
            <pc:sldMk cId="3479248969" sldId="423"/>
            <ac:spMk id="307" creationId="{00000000-0000-0000-0000-000000000000}"/>
          </ac:spMkLst>
        </pc:spChg>
        <pc:spChg chg="mod">
          <ac:chgData name="Aurélien Lequertier" userId="0988a764-5af9-4d6c-b74f-735b39802c80" providerId="ADAL" clId="{6FD8A706-FEB5-4AC2-A685-93FF55757ABB}" dt="2018-08-20T16:40:21.145" v="1056" actId="20577"/>
          <ac:spMkLst>
            <pc:docMk/>
            <pc:sldMk cId="3479248969" sldId="423"/>
            <ac:spMk id="308" creationId="{00000000-0000-0000-0000-000000000000}"/>
          </ac:spMkLst>
        </pc:spChg>
      </pc:sldChg>
      <pc:sldChg chg="modSp add">
        <pc:chgData name="Aurélien Lequertier" userId="0988a764-5af9-4d6c-b74f-735b39802c80" providerId="ADAL" clId="{6FD8A706-FEB5-4AC2-A685-93FF55757ABB}" dt="2018-08-20T16:37:11.874" v="998" actId="20577"/>
        <pc:sldMkLst>
          <pc:docMk/>
          <pc:sldMk cId="4168952096" sldId="424"/>
        </pc:sldMkLst>
        <pc:spChg chg="mod">
          <ac:chgData name="Aurélien Lequertier" userId="0988a764-5af9-4d6c-b74f-735b39802c80" providerId="ADAL" clId="{6FD8A706-FEB5-4AC2-A685-93FF55757ABB}" dt="2018-08-20T16:32:53.891" v="574" actId="20577"/>
          <ac:spMkLst>
            <pc:docMk/>
            <pc:sldMk cId="4168952096" sldId="424"/>
            <ac:spMk id="307" creationId="{00000000-0000-0000-0000-000000000000}"/>
          </ac:spMkLst>
        </pc:spChg>
        <pc:spChg chg="mod">
          <ac:chgData name="Aurélien Lequertier" userId="0988a764-5af9-4d6c-b74f-735b39802c80" providerId="ADAL" clId="{6FD8A706-FEB5-4AC2-A685-93FF55757ABB}" dt="2018-08-20T16:37:11.874" v="998" actId="20577"/>
          <ac:spMkLst>
            <pc:docMk/>
            <pc:sldMk cId="4168952096" sldId="424"/>
            <ac:spMk id="30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DADCA5F-CFA3-404F-935A-92E784C3B3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629472-F9CB-3A4E-B26F-CC87F3B5E1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04CC7-F23E-F047-96CA-C97CE23C045C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BED1EA-4E6C-2942-B775-259F87311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FB1296-3D97-7C46-B36E-7D318D56AB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5E6FB-12C6-354E-B8FA-36AB2558BAE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1372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" name="Shape 3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326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-1" y="0"/>
            <a:ext cx="5366320" cy="4751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8" h="19883" extrusionOk="0">
                <a:moveTo>
                  <a:pt x="0" y="0"/>
                </a:moveTo>
                <a:lnTo>
                  <a:pt x="11905" y="0"/>
                </a:lnTo>
                <a:lnTo>
                  <a:pt x="12651" y="553"/>
                </a:lnTo>
                <a:cubicBezTo>
                  <a:pt x="18262" y="4956"/>
                  <a:pt x="21600" y="10304"/>
                  <a:pt x="20787" y="14451"/>
                </a:cubicBezTo>
                <a:cubicBezTo>
                  <a:pt x="19642" y="20259"/>
                  <a:pt x="10637" y="21600"/>
                  <a:pt x="434" y="17549"/>
                </a:cubicBezTo>
                <a:lnTo>
                  <a:pt x="0" y="1737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000">
                <a:latin typeface="Ubuntu"/>
                <a:ea typeface="Ubuntu"/>
                <a:cs typeface="Ubuntu"/>
                <a:sym typeface="Ubuntu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xfrm>
            <a:off x="1228725" y="3644774"/>
            <a:ext cx="3209926" cy="3739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300"/>
            </a:lvl2pPr>
            <a:lvl3pPr>
              <a:lnSpc>
                <a:spcPct val="100000"/>
              </a:lnSpc>
              <a:defRPr sz="1300"/>
            </a:lvl3pPr>
            <a:lvl4pPr marL="0" indent="0">
              <a:lnSpc>
                <a:spcPct val="100000"/>
              </a:lnSpc>
              <a:buSzTx/>
              <a:buNone/>
              <a:defRPr sz="1300"/>
            </a:lvl4pPr>
            <a:lvl5pPr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3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8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80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 indent="342900">
              <a:lnSpc>
                <a:spcPct val="100000"/>
              </a:lnSpc>
              <a:defRPr sz="1300"/>
            </a:lvl2pPr>
            <a:lvl3pPr indent="685800">
              <a:lnSpc>
                <a:spcPct val="100000"/>
              </a:lnSpc>
              <a:defRPr sz="1300"/>
            </a:lvl3pPr>
            <a:lvl4pPr marL="0" indent="1028700">
              <a:lnSpc>
                <a:spcPct val="100000"/>
              </a:lnSpc>
              <a:buSzTx/>
              <a:buNone/>
              <a:defRPr sz="1300"/>
            </a:lvl4pPr>
            <a:lvl5pPr indent="1371600"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9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300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3pPr>
            <a:lvl4pPr marL="161999" indent="-242999"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1" name="Shape 301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406769"/>
            <a:ext cx="1357316" cy="299117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CONFIDENTIAL</a:t>
            </a:r>
            <a:endParaRPr lang="fr-FR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noProof="0" smtClean="0"/>
              <a:pPr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8136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/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66613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0011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2138" y="1316038"/>
            <a:ext cx="7959725" cy="303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5890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165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2784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81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1228724" y="1706398"/>
            <a:ext cx="3430800" cy="92333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241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1672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7503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/>
              <a:t>Modifiez le style du titre</a:t>
            </a:r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030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  <p:sp>
        <p:nvSpPr>
          <p:cNvPr id="9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10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6827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324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24840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75293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9697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47354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80909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5121061" y="1706398"/>
            <a:ext cx="3430802" cy="92333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/>
            </a:lvl1pPr>
            <a:lvl2pPr indent="342900">
              <a:defRPr sz="1300"/>
            </a:lvl2pPr>
            <a:lvl3pPr indent="685800">
              <a:defRPr sz="1300"/>
            </a:lvl3pPr>
            <a:lvl4pPr marL="0" indent="1028700">
              <a:buSzTx/>
              <a:buNone/>
              <a:defRPr sz="1300"/>
            </a:lvl4pPr>
            <a:lvl5pPr indent="1371600"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742133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406769"/>
            <a:ext cx="1357316" cy="299117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noProof="0" smtClean="0"/>
              <a:pPr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49982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/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854577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89232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2138" y="1316038"/>
            <a:ext cx="7959725" cy="303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9849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99827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18353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196650"/>
            <a:ext cx="837118" cy="266400"/>
          </a:xfrm>
          <a:prstGeom prst="rect">
            <a:avLst/>
          </a:prstGeom>
        </p:spPr>
      </p:pic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84314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98132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9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0" y="384722"/>
            <a:ext cx="6196514" cy="4758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Ubuntu"/>
                <a:ea typeface="Ubuntu"/>
                <a:cs typeface="Ubuntu"/>
                <a:sym typeface="Ubuntu"/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>
                <a:solidFill>
                  <a:srgbClr val="230066"/>
                </a:solidFill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 marL="40498" indent="-121499"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pic>
        <p:nvPicPr>
          <p:cNvPr id="10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00286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/>
              <a:t>Modifiez le style du titre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1958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9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10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83196"/>
            <a:ext cx="690891" cy="2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08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69478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24840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4215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14891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08568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949112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e niveau 1…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buChar char="-"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5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290135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e du titre"/>
          <p:cNvSpPr>
            <a:spLocks noGrp="1"/>
          </p:cNvSpPr>
          <p:nvPr>
            <p:ph type="title"/>
          </p:nvPr>
        </p:nvSpPr>
        <p:spPr>
          <a:xfrm>
            <a:off x="592931" y="292763"/>
            <a:ext cx="7958139" cy="606519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D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72" name="Texte niveau 1…"/>
          <p:cNvSpPr>
            <a:spLocks noGrp="1"/>
          </p:cNvSpPr>
          <p:nvPr>
            <p:ph type="body" idx="1"/>
          </p:nvPr>
        </p:nvSpPr>
        <p:spPr>
          <a:xfrm>
            <a:off x="593328" y="1255712"/>
            <a:ext cx="7957344" cy="26320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7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399978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 anchor="t"/>
          <a:lstStyle>
            <a:lvl1pPr>
              <a:defRPr sz="24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t>Texte du titre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 marL="40498" indent="-121499"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xfrm>
            <a:off x="8728868" y="4698012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" name="Texte du titre"/>
          <p:cNvSpPr>
            <a:spLocks noGrp="1"/>
          </p:cNvSpPr>
          <p:nvPr>
            <p:ph type="title"/>
          </p:nvPr>
        </p:nvSpPr>
        <p:spPr>
          <a:xfrm>
            <a:off x="1228724" y="1706399"/>
            <a:ext cx="3430800" cy="9233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83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0009601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Texte du titre"/>
          <p:cNvSpPr>
            <a:spLocks noGrp="1"/>
          </p:cNvSpPr>
          <p:nvPr>
            <p:ph type="title"/>
          </p:nvPr>
        </p:nvSpPr>
        <p:spPr>
          <a:xfrm>
            <a:off x="5121062" y="1706399"/>
            <a:ext cx="3430801" cy="9233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92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292754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igure"/>
          <p:cNvSpPr/>
          <p:nvPr/>
        </p:nvSpPr>
        <p:spPr>
          <a:xfrm>
            <a:off x="0" y="384726"/>
            <a:ext cx="6196411" cy="475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Texte du titre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101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Rectangle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8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0200">
                <a:latin typeface="Ubuntu Medium"/>
                <a:ea typeface="Ubuntu Medium"/>
                <a:cs typeface="Ubuntu Medium"/>
                <a:sym typeface="Ubuntu Medium"/>
              </a:defRPr>
            </a:pPr>
            <a:endParaRPr/>
          </a:p>
        </p:txBody>
      </p:sp>
      <p:pic>
        <p:nvPicPr>
          <p:cNvPr id="103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763632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igure"/>
          <p:cNvSpPr/>
          <p:nvPr/>
        </p:nvSpPr>
        <p:spPr>
          <a:xfrm>
            <a:off x="0" y="384726"/>
            <a:ext cx="6196411" cy="475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Texte du titre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113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4" name="Rectangle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8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0200">
                <a:latin typeface="Ubuntu Medium"/>
                <a:ea typeface="Ubuntu Medium"/>
                <a:cs typeface="Ubuntu Medium"/>
                <a:sym typeface="Ubuntu Medium"/>
              </a:defRPr>
            </a:pPr>
            <a:endParaRPr/>
          </a:p>
        </p:txBody>
      </p:sp>
      <p:pic>
        <p:nvPicPr>
          <p:cNvPr id="115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8283614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24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5" name="Rectangle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26" name="Rectangle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33611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27" name="Ligne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8" name="Ligne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9" name="Image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076492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38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9" name="Rectangle"/>
          <p:cNvSpPr>
            <a:spLocks noGrp="1"/>
          </p:cNvSpPr>
          <p:nvPr>
            <p:ph type="body" sz="quarter" idx="13"/>
          </p:nvPr>
        </p:nvSpPr>
        <p:spPr>
          <a:xfrm>
            <a:off x="3805804" y="927524"/>
            <a:ext cx="2619376" cy="138500"/>
          </a:xfrm>
          <a:prstGeom prst="rect">
            <a:avLst/>
          </a:prstGeom>
        </p:spPr>
        <p:txBody>
          <a:bodyPr lIns="0" tIns="0" rIns="0" bIns="0"/>
          <a:lstStyle/>
          <a:p>
            <a:pPr defTabSz="548640">
              <a:spcBef>
                <a:spcPts val="700"/>
              </a:spcBef>
              <a:defRPr sz="800">
                <a:solidFill>
                  <a:schemeClr val="accent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0" name="Rectangle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33611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41" name="Rectangle"/>
          <p:cNvSpPr>
            <a:spLocks noGrp="1"/>
          </p:cNvSpPr>
          <p:nvPr>
            <p:ph type="body" sz="quarter" idx="15"/>
          </p:nvPr>
        </p:nvSpPr>
        <p:spPr>
          <a:xfrm>
            <a:off x="3810193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2" name="Rectangle"/>
          <p:cNvSpPr>
            <a:spLocks noGrp="1"/>
          </p:cNvSpPr>
          <p:nvPr>
            <p:ph type="body" sz="quarter" idx="16"/>
          </p:nvPr>
        </p:nvSpPr>
        <p:spPr>
          <a:xfrm>
            <a:off x="6260736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3" name="Rectangle"/>
          <p:cNvSpPr>
            <a:spLocks noGrp="1"/>
          </p:cNvSpPr>
          <p:nvPr>
            <p:ph type="body" sz="quarter" idx="17"/>
          </p:nvPr>
        </p:nvSpPr>
        <p:spPr>
          <a:xfrm>
            <a:off x="3810193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4" name="Rectangle"/>
          <p:cNvSpPr>
            <a:spLocks noGrp="1"/>
          </p:cNvSpPr>
          <p:nvPr>
            <p:ph type="body" sz="quarter" idx="18"/>
          </p:nvPr>
        </p:nvSpPr>
        <p:spPr>
          <a:xfrm>
            <a:off x="6260736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4529174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53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4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5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9510090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63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64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65" name="Image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062154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mage"/>
          <p:cNvSpPr>
            <a:spLocks noGrp="1"/>
          </p:cNvSpPr>
          <p:nvPr>
            <p:ph type="pic" idx="13"/>
          </p:nvPr>
        </p:nvSpPr>
        <p:spPr>
          <a:xfrm>
            <a:off x="0" y="1"/>
            <a:ext cx="4435630" cy="48198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4" name="Texte du titre"/>
          <p:cNvSpPr>
            <a:spLocks noGrp="1"/>
          </p:cNvSpPr>
          <p:nvPr>
            <p:ph type="title"/>
          </p:nvPr>
        </p:nvSpPr>
        <p:spPr>
          <a:xfrm>
            <a:off x="4758530" y="535781"/>
            <a:ext cx="2620170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75" name="Texte niveau 1…"/>
          <p:cNvSpPr>
            <a:spLocks noGrp="1"/>
          </p:cNvSpPr>
          <p:nvPr>
            <p:ph type="body" sz="half" idx="1"/>
          </p:nvPr>
        </p:nvSpPr>
        <p:spPr>
          <a:xfrm>
            <a:off x="47593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quarter" idx="14"/>
          </p:nvPr>
        </p:nvSpPr>
        <p:spPr>
          <a:xfrm>
            <a:off x="47593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7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3886537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Texte du titre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186" name="Texte niveau 1…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/>
            </a:lvl1pPr>
            <a:lvl2pPr marL="0" indent="342900">
              <a:buSzTx/>
              <a:buNone/>
              <a:defRPr sz="1300"/>
            </a:lvl2pPr>
            <a:lvl3pPr marL="0" indent="685800">
              <a:buSzTx/>
              <a:buNone/>
              <a:defRPr sz="1300"/>
            </a:lvl3pPr>
            <a:lvl4pPr marL="0" indent="1028700">
              <a:buSzTx/>
              <a:buNone/>
              <a:defRPr sz="1300"/>
            </a:lvl4pPr>
            <a:lvl5pPr marL="0" indent="1371600">
              <a:buSzTx/>
              <a:buNone/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87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658506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1228725" y="3644774"/>
            <a:ext cx="3209926" cy="3739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300"/>
            </a:lvl2pPr>
            <a:lvl3pPr>
              <a:lnSpc>
                <a:spcPct val="100000"/>
              </a:lnSpc>
              <a:defRPr sz="1300"/>
            </a:lvl3pPr>
            <a:lvl4pPr marL="0" indent="0">
              <a:lnSpc>
                <a:spcPct val="100000"/>
              </a:lnSpc>
              <a:buSzTx/>
              <a:buNone/>
              <a:defRPr sz="1300"/>
            </a:lvl4pPr>
            <a:lvl5pPr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7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e niveau 1…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buChar char="-"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5419384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e du titre"/>
          <p:cNvSpPr>
            <a:spLocks noGrp="1"/>
          </p:cNvSpPr>
          <p:nvPr>
            <p:ph type="title"/>
          </p:nvPr>
        </p:nvSpPr>
        <p:spPr>
          <a:xfrm>
            <a:off x="592931" y="292763"/>
            <a:ext cx="7958139" cy="606519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D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05" name="Texte niveau 1…"/>
          <p:cNvSpPr>
            <a:spLocks noGrp="1"/>
          </p:cNvSpPr>
          <p:nvPr>
            <p:ph type="body" idx="1"/>
          </p:nvPr>
        </p:nvSpPr>
        <p:spPr>
          <a:xfrm>
            <a:off x="593328" y="1255712"/>
            <a:ext cx="7957344" cy="26320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0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5254451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mage"/>
          <p:cNvSpPr>
            <a:spLocks noGrp="1"/>
          </p:cNvSpPr>
          <p:nvPr>
            <p:ph type="pic" idx="13"/>
          </p:nvPr>
        </p:nvSpPr>
        <p:spPr>
          <a:xfrm>
            <a:off x="0" y="1"/>
            <a:ext cx="4435630" cy="48198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5" name="Texte du titre"/>
          <p:cNvSpPr>
            <a:spLocks noGrp="1"/>
          </p:cNvSpPr>
          <p:nvPr>
            <p:ph type="title"/>
          </p:nvPr>
        </p:nvSpPr>
        <p:spPr>
          <a:xfrm>
            <a:off x="4758530" y="535781"/>
            <a:ext cx="2620170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16" name="Texte niveau 1…"/>
          <p:cNvSpPr>
            <a:spLocks noGrp="1"/>
          </p:cNvSpPr>
          <p:nvPr>
            <p:ph type="body" sz="half" idx="1"/>
          </p:nvPr>
        </p:nvSpPr>
        <p:spPr>
          <a:xfrm>
            <a:off x="47593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17" name="Rectangle"/>
          <p:cNvSpPr>
            <a:spLocks noGrp="1"/>
          </p:cNvSpPr>
          <p:nvPr>
            <p:ph type="body" sz="quarter" idx="14"/>
          </p:nvPr>
        </p:nvSpPr>
        <p:spPr>
          <a:xfrm>
            <a:off x="47593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218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237378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26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27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228" name="Image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6371925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e du titre"/>
          <p:cNvSpPr>
            <a:spLocks noGrp="1"/>
          </p:cNvSpPr>
          <p:nvPr>
            <p:ph type="title"/>
          </p:nvPr>
        </p:nvSpPr>
        <p:spPr>
          <a:xfrm>
            <a:off x="592930" y="280140"/>
            <a:ext cx="7958140" cy="708579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37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/>
            </a:lvl1pPr>
            <a:lvl2pPr marL="0" indent="0">
              <a:lnSpc>
                <a:spcPct val="120000"/>
              </a:lnSpc>
              <a:buSzTx/>
              <a:buNone/>
              <a:defRPr sz="3200"/>
            </a:lvl2pPr>
            <a:lvl3pPr marL="0" indent="0">
              <a:lnSpc>
                <a:spcPct val="120000"/>
              </a:lnSpc>
              <a:buSzTx/>
              <a:buNone/>
              <a:defRPr sz="3200"/>
            </a:lvl3pPr>
            <a:lvl4pPr marL="242999" indent="-323999">
              <a:lnSpc>
                <a:spcPct val="120000"/>
              </a:lnSpc>
              <a:buChar char="-"/>
              <a:defRPr sz="3200"/>
            </a:lvl4pPr>
            <a:lvl5pPr marL="0" indent="0">
              <a:lnSpc>
                <a:spcPct val="120000"/>
              </a:lnSpc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8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6364937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Ligne"/>
          <p:cNvSpPr/>
          <p:nvPr/>
        </p:nvSpPr>
        <p:spPr>
          <a:xfrm>
            <a:off x="0" y="0"/>
            <a:ext cx="5366512" cy="4751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9" h="19883" extrusionOk="0">
                <a:moveTo>
                  <a:pt x="11905" y="0"/>
                </a:moveTo>
                <a:lnTo>
                  <a:pt x="12651" y="553"/>
                </a:lnTo>
                <a:cubicBezTo>
                  <a:pt x="18262" y="4956"/>
                  <a:pt x="21600" y="10304"/>
                  <a:pt x="20787" y="14451"/>
                </a:cubicBezTo>
                <a:cubicBezTo>
                  <a:pt x="19642" y="20259"/>
                  <a:pt x="10637" y="21600"/>
                  <a:pt x="434" y="17549"/>
                </a:cubicBezTo>
                <a:lnTo>
                  <a:pt x="0" y="17370"/>
                </a:lnTo>
              </a:path>
            </a:pathLst>
          </a:custGeom>
          <a:ln w="12700">
            <a:solidFill>
              <a:srgbClr val="00DFFF"/>
            </a:solidFill>
          </a:ln>
        </p:spPr>
        <p:txBody>
          <a:bodyPr lIns="45719" rIns="45719"/>
          <a:lstStyle/>
          <a:p>
            <a:pPr>
              <a:defRPr sz="1000"/>
            </a:pPr>
            <a:endParaRPr/>
          </a:p>
        </p:txBody>
      </p:sp>
      <p:sp>
        <p:nvSpPr>
          <p:cNvPr id="246" name="Texte du titre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247" name="Texte niveau 1…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/>
            </a:lvl1pPr>
            <a:lvl2pPr marL="0" indent="342900">
              <a:buSzTx/>
              <a:buNone/>
              <a:defRPr sz="1300"/>
            </a:lvl2pPr>
            <a:lvl3pPr marL="0" indent="685800">
              <a:buSzTx/>
              <a:buNone/>
              <a:defRPr sz="1300"/>
            </a:lvl3pPr>
            <a:lvl4pPr marL="0" indent="1028700">
              <a:buSzTx/>
              <a:buNone/>
              <a:defRPr sz="1300"/>
            </a:lvl4pPr>
            <a:lvl5pPr marL="0" indent="1371600">
              <a:buSzTx/>
              <a:buNone/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48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4438144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66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6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805804" y="927524"/>
            <a:ext cx="2619376" cy="248402"/>
          </a:xfrm>
          <a:prstGeom prst="rect">
            <a:avLst/>
          </a:prstGeom>
        </p:spPr>
        <p:txBody>
          <a:bodyPr/>
          <a:lstStyle/>
          <a:p>
            <a:pPr>
              <a:defRPr sz="1000">
                <a:solidFill>
                  <a:schemeClr val="accent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68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3810193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0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6260736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1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3810193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2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6260736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3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9313765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81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82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Forme libre : forme 19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5" name="Forme libre : forme 21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6" name="Espace réservé pour une image  23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8959489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173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95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  <a:lvl2pPr marL="653142" indent="-653142">
              <a:lnSpc>
                <a:spcPct val="120000"/>
              </a:lnSpc>
              <a:defRPr sz="3200"/>
            </a:lvl2pPr>
            <a:lvl3pPr marL="589416" indent="-410029">
              <a:lnSpc>
                <a:spcPct val="120000"/>
              </a:lnSpc>
              <a:defRPr sz="3200"/>
            </a:lvl3pPr>
            <a:lvl4pPr marL="949779" indent="-410029">
              <a:lnSpc>
                <a:spcPct val="120000"/>
              </a:lnSpc>
              <a:defRPr sz="3200"/>
            </a:lvl4pPr>
            <a:lvl5pPr marL="1172482" indent="-413657">
              <a:lnSpc>
                <a:spcPct val="120000"/>
              </a:lnSpc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9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206550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04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5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Espace réservé pour une image  15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504673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592931" y="380525"/>
            <a:ext cx="7958140" cy="529597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00DFFF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593327" y="1599460"/>
            <a:ext cx="7957345" cy="26320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 marL="0" indent="-80998">
              <a:buSzTx/>
              <a:buNone/>
              <a:defRPr sz="2400">
                <a:solidFill>
                  <a:srgbClr val="FFFFFF"/>
                </a:solidFill>
              </a:defRPr>
            </a:lvl4pPr>
            <a:lvl5pPr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85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e du tit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1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6" name="Texte niveau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3859319864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e niveau 1…"/>
          <p:cNvSpPr>
            <a:spLocks noGrp="1"/>
          </p:cNvSpPr>
          <p:nvPr>
            <p:ph type="body" sz="half" idx="1"/>
          </p:nvPr>
        </p:nvSpPr>
        <p:spPr>
          <a:xfrm>
            <a:off x="2590800" y="720534"/>
            <a:ext cx="3193228" cy="3224981"/>
          </a:xfrm>
          <a:prstGeom prst="rect">
            <a:avLst/>
          </a:prstGeom>
        </p:spPr>
        <p:txBody>
          <a:bodyPr/>
          <a:lstStyle>
            <a:lvl1pPr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142" indent="-214286">
              <a:buChar char="▪"/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76191" indent="-190476">
              <a:buChar char="▪"/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19048" indent="-190476"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5717" indent="-214286"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2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8559799" y="476726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5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252825" y="702423"/>
            <a:ext cx="1787526" cy="706660"/>
          </a:xfrm>
          <a:prstGeom prst="rect">
            <a:avLst/>
          </a:prstGeom>
        </p:spPr>
        <p:txBody>
          <a:bodyPr/>
          <a:lstStyle/>
          <a:p>
            <a:pPr>
              <a:defRPr sz="1100" cap="all">
                <a:solidFill>
                  <a:srgbClr val="3C3C3B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</p:txBody>
      </p:sp>
      <p:sp>
        <p:nvSpPr>
          <p:cNvPr id="326" name="Espace réservé du texte 2"/>
          <p:cNvSpPr>
            <a:spLocks noGrp="1"/>
          </p:cNvSpPr>
          <p:nvPr>
            <p:ph type="body" sz="quarter" idx="14"/>
          </p:nvPr>
        </p:nvSpPr>
        <p:spPr>
          <a:xfrm>
            <a:off x="252825" y="1523381"/>
            <a:ext cx="1787526" cy="706660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spcBef>
                <a:spcPts val="0"/>
              </a:spcBef>
              <a:defRPr sz="700" cap="all">
                <a:solidFill>
                  <a:srgbClr val="1E756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028717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703661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</p:spTree>
    <p:extLst>
      <p:ext uri="{BB962C8B-B14F-4D97-AF65-F5344CB8AC3E}">
        <p14:creationId xmlns:p14="http://schemas.microsoft.com/office/powerpoint/2010/main" val="3105643465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173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Texte du titre</a:t>
            </a:r>
          </a:p>
        </p:txBody>
      </p:sp>
      <p:sp>
        <p:nvSpPr>
          <p:cNvPr id="354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5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697776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exte du titre"/>
          <p:cNvSpPr>
            <a:spLocks noGrp="1"/>
          </p:cNvSpPr>
          <p:nvPr>
            <p:ph type="title"/>
          </p:nvPr>
        </p:nvSpPr>
        <p:spPr>
          <a:xfrm>
            <a:off x="592930" y="280140"/>
            <a:ext cx="7958140" cy="708579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364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/>
            </a:lvl1pPr>
            <a:lvl2pPr marL="0" indent="0">
              <a:lnSpc>
                <a:spcPct val="120000"/>
              </a:lnSpc>
              <a:buSzTx/>
              <a:buNone/>
              <a:defRPr sz="3200"/>
            </a:lvl2pPr>
            <a:lvl3pPr marL="0" indent="0">
              <a:lnSpc>
                <a:spcPct val="120000"/>
              </a:lnSpc>
              <a:buSzTx/>
              <a:buNone/>
              <a:defRPr sz="3200"/>
            </a:lvl3pPr>
            <a:lvl4pPr marL="242999" indent="-323999">
              <a:lnSpc>
                <a:spcPct val="120000"/>
              </a:lnSpc>
              <a:buChar char="-"/>
              <a:defRPr sz="3200"/>
            </a:lvl4pPr>
            <a:lvl5pPr marL="0" indent="0">
              <a:lnSpc>
                <a:spcPct val="120000"/>
              </a:lnSpc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6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8217515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74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75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7" name="Forme libre : forme 19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8" name="Forme libre : forme 21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Espace réservé pour une image  23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8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99244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d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614" y="4654960"/>
            <a:ext cx="1040717" cy="3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939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882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sz="1013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938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sz="1013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574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61999" indent="-242998"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5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09" y="4636661"/>
            <a:ext cx="837118" cy="26640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40292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34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224837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839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249355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304732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909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33610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</p:spPr>
        <p:txBody>
          <a:bodyPr/>
          <a:lstStyle/>
          <a:p>
            <a:endParaRPr lang="fr-FR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486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138499"/>
          </a:xfr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33610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92910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</p:spPr>
        <p:txBody>
          <a:bodyPr/>
          <a:lstStyle/>
          <a:p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24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3pPr>
            <a:lvl4pPr marL="161999" indent="-242998"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4571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216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8131" y="203385"/>
            <a:ext cx="8499188" cy="332399"/>
          </a:xfrm>
        </p:spPr>
        <p:txBody>
          <a:bodyPr wrap="square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288133" y="628699"/>
            <a:ext cx="2619375" cy="184666"/>
          </a:xfrm>
        </p:spPr>
        <p:txBody>
          <a:bodyPr>
            <a:spAutoFit/>
          </a:bodyPr>
          <a:lstStyle>
            <a:lvl1pPr>
              <a:defRPr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8771381" y="4933502"/>
            <a:ext cx="239316" cy="121187"/>
          </a:xfrm>
        </p:spPr>
        <p:txBody>
          <a:bodyPr/>
          <a:lstStyle/>
          <a:p>
            <a:fld id="{65A9FC1D-3DD2-4A92-9E3B-6AB9C514B01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787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93327" y="1454726"/>
            <a:ext cx="7957345" cy="2901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  <a:endParaRPr lang="fr-FR" dirty="0"/>
          </a:p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0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218624" y="4795341"/>
            <a:ext cx="332048" cy="10772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sz="7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Espace réservé du titre 5">
            <a:extLst>
              <a:ext uri="{FF2B5EF4-FFF2-40B4-BE49-F238E27FC236}">
                <a16:creationId xmlns:a16="http://schemas.microsoft.com/office/drawing/2014/main" id="{7255D00E-A171-974F-A48B-D114FF9F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27" y="27947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  <p:sldLayoutId id="2147483658" r:id="rId4"/>
    <p:sldLayoutId id="2147483661" r:id="rId5"/>
    <p:sldLayoutId id="2147483664" r:id="rId6"/>
    <p:sldLayoutId id="2147483665" r:id="rId7"/>
    <p:sldLayoutId id="2147483666" r:id="rId8"/>
    <p:sldLayoutId id="2147483667" r:id="rId9"/>
    <p:sldLayoutId id="2147483675" r:id="rId10"/>
    <p:sldLayoutId id="2147483676" r:id="rId11"/>
    <p:sldLayoutId id="2147483677" r:id="rId12"/>
  </p:sldLayoutIdLst>
  <p:transition spd="med"/>
  <p:hf hdr="0" ftr="0" dt="0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9pPr>
    </p:titleStyle>
    <p:bodyStyle>
      <a:lvl1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1pPr>
      <a:lvl2pPr marL="457200" marR="0" indent="-45720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2pPr>
      <a:lvl3pPr marL="457200" marR="0" indent="-45720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3pPr>
      <a:lvl4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4pPr>
      <a:lvl5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5pPr>
      <a:lvl6pPr marL="20573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6pPr>
      <a:lvl7pPr marL="24002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7pPr>
      <a:lvl8pPr marL="27431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8pPr>
      <a:lvl9pPr marL="30860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1pPr>
      <a:lvl2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2pPr>
      <a:lvl3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3pPr>
      <a:lvl4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4pPr>
      <a:lvl5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5pPr>
      <a:lvl6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6pPr>
      <a:lvl7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7pPr>
      <a:lvl8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8pPr>
      <a:lvl9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6800" rIns="91440" bIns="4680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84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/>
        </a:buClr>
        <a:buSzTx/>
        <a:buFont typeface="Arial" charset="0"/>
        <a:buNone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357188" algn="l" defTabSz="685800" rtl="0" eaLnBrk="1" latinLnBrk="0" hangingPunct="1">
        <a:lnSpc>
          <a:spcPct val="100000"/>
        </a:lnSpc>
        <a:spcBef>
          <a:spcPts val="900"/>
        </a:spcBef>
        <a:buClr>
          <a:schemeClr val="tx1"/>
        </a:buClr>
        <a:buFont typeface="Arial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357188" algn="l" defTabSz="685800" rtl="0" eaLnBrk="1" latinLnBrk="0" hangingPunct="1">
        <a:lnSpc>
          <a:spcPct val="100000"/>
        </a:lnSpc>
        <a:spcBef>
          <a:spcPts val="450"/>
        </a:spcBef>
        <a:buClr>
          <a:schemeClr val="tx1"/>
        </a:buClr>
        <a:buFont typeface="Courier New" panose="02070309020205020404" pitchFamily="49" charset="0"/>
        <a:buChar char="o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1563" indent="-357188" algn="l" defTabSz="685800" rtl="0" eaLnBrk="1" latinLnBrk="0" hangingPunct="1">
        <a:lnSpc>
          <a:spcPct val="100000"/>
        </a:lnSpc>
        <a:spcBef>
          <a:spcPts val="0"/>
        </a:spcBef>
        <a:buFont typeface="Wingdings" pitchFamily="2" charset="2"/>
        <a:buChar char="Ø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8750" indent="-357188" algn="l" defTabSz="685800" rtl="0" eaLnBrk="1" latinLnBrk="0" hangingPunct="1">
        <a:lnSpc>
          <a:spcPct val="100000"/>
        </a:lnSpc>
        <a:spcBef>
          <a:spcPts val="0"/>
        </a:spcBef>
        <a:buFont typeface="Wingdings" pitchFamily="2" charset="2"/>
        <a:buChar char="§"/>
        <a:tabLst/>
        <a:defRPr sz="120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A9FC1D-3DD2-4A92-9E3B-6AB9C514B01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83196"/>
            <a:ext cx="690891" cy="21986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6800" rIns="9144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33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marR="0" indent="0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/>
        </a:buClr>
        <a:buSzTx/>
        <a:buFont typeface="Arial" charset="0"/>
        <a:buNone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85750" indent="-285750" algn="l" defTabSz="685800" rtl="0" eaLnBrk="1" latinLnBrk="0" hangingPunct="1">
        <a:lnSpc>
          <a:spcPct val="100000"/>
        </a:lnSpc>
        <a:spcBef>
          <a:spcPts val="900"/>
        </a:spcBef>
        <a:buClr>
          <a:schemeClr val="tx1"/>
        </a:buClr>
        <a:buFont typeface="Arial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58775" indent="-179388" algn="l" defTabSz="685800" rtl="0" eaLnBrk="1" latinLnBrk="0" hangingPunct="1">
        <a:lnSpc>
          <a:spcPct val="100000"/>
        </a:lnSpc>
        <a:spcBef>
          <a:spcPts val="450"/>
        </a:spcBef>
        <a:buClr>
          <a:schemeClr val="tx1"/>
        </a:buClr>
        <a:buFont typeface="Arial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19138" indent="-179388" algn="l" defTabSz="685800" rtl="0" eaLnBrk="1" latinLnBrk="0" hangingPunct="1">
        <a:lnSpc>
          <a:spcPct val="100000"/>
        </a:lnSpc>
        <a:spcBef>
          <a:spcPts val="0"/>
        </a:spcBef>
        <a:buFont typeface="Arial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800" indent="-180975" algn="l" defTabSz="685800" rtl="0" eaLnBrk="1" latinLnBrk="0" hangingPunct="1">
        <a:lnSpc>
          <a:spcPct val="100000"/>
        </a:lnSpc>
        <a:spcBef>
          <a:spcPts val="0"/>
        </a:spcBef>
        <a:buFont typeface="Arial" charset="0"/>
        <a:buChar char="•"/>
        <a:tabLst/>
        <a:defRPr sz="140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Image 17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e du titre"/>
          <p:cNvSpPr>
            <a:spLocks noGrp="1"/>
          </p:cNvSpPr>
          <p:nvPr>
            <p:ph type="title"/>
          </p:nvPr>
        </p:nvSpPr>
        <p:spPr>
          <a:xfrm>
            <a:off x="592931" y="265702"/>
            <a:ext cx="7958139" cy="48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Texte du titre</a:t>
            </a:r>
          </a:p>
        </p:txBody>
      </p:sp>
      <p:sp>
        <p:nvSpPr>
          <p:cNvPr id="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8728868" y="4698012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7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exte niveau 1…"/>
          <p:cNvSpPr>
            <a:spLocks noGrp="1"/>
          </p:cNvSpPr>
          <p:nvPr>
            <p:ph type="body" idx="1"/>
          </p:nvPr>
        </p:nvSpPr>
        <p:spPr>
          <a:xfrm>
            <a:off x="592137" y="968187"/>
            <a:ext cx="7959726" cy="3550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799" tIns="46799" rIns="46799" bIns="46799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9488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50" r:id="rId26"/>
    <p:sldLayoutId id="2147483751" r:id="rId27"/>
    <p:sldLayoutId id="2147483752" r:id="rId28"/>
    <p:sldLayoutId id="2147483800" r:id="rId29"/>
  </p:sldLayoutIdLst>
  <p:transition spd="med"/>
  <p:hf hdr="0" ftr="0" dt="0"/>
  <p:txStyles>
    <p:titleStyle>
      <a:lvl1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1pPr>
      <a:lvl2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2pPr>
      <a:lvl3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3pPr>
      <a:lvl4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4pPr>
      <a:lvl5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5pPr>
      <a:lvl6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6pPr>
      <a:lvl7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7pPr>
      <a:lvl8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8pPr>
      <a:lvl9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9pPr>
    </p:titleStyle>
    <p:bodyStyle>
      <a:lvl1pPr marL="0" marR="0" indent="0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1pPr>
      <a:lvl2pPr marL="285750" marR="0" indent="-285750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2pPr>
      <a:lvl3pPr marL="358775" marR="0" indent="-179387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3pPr>
      <a:lvl4pPr marL="719137" marR="0" indent="-179387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4pPr>
      <a:lvl5pPr marL="939800" marR="0" indent="-180975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5pPr>
      <a:lvl6pPr marL="18991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6pPr>
      <a:lvl7pPr marL="22420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7pPr>
      <a:lvl8pPr marL="25849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8pPr>
      <a:lvl9pPr marL="29278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9pPr>
    </p:bodyStyle>
    <p:otherStyle>
      <a:lvl1pPr marL="0" marR="0" indent="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1pPr>
      <a:lvl2pPr marL="0" marR="0" indent="3429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2pPr>
      <a:lvl3pPr marL="0" marR="0" indent="6858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3pPr>
      <a:lvl4pPr marL="0" marR="0" indent="10287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4pPr>
      <a:lvl5pPr marL="0" marR="0" indent="13716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5pPr>
      <a:lvl6pPr marL="0" marR="0" indent="17145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6pPr>
      <a:lvl7pPr marL="0" marR="0" indent="20574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7pPr>
      <a:lvl8pPr marL="0" marR="0" indent="24003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8pPr>
      <a:lvl9pPr marL="0" marR="0" indent="27432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2931" y="1342469"/>
            <a:ext cx="7958138" cy="26323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2"/>
          </p:nvPr>
        </p:nvSpPr>
        <p:spPr>
          <a:xfrm>
            <a:off x="1225150" y="4680700"/>
            <a:ext cx="1357316" cy="1385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0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-81000" algn="l" defTabSz="685800" rtl="0" eaLnBrk="1" latinLnBrk="0" hangingPunct="1">
        <a:lnSpc>
          <a:spcPct val="100000"/>
        </a:lnSpc>
        <a:spcBef>
          <a:spcPts val="450"/>
        </a:spcBef>
        <a:buFont typeface="Ubuntu" panose="020B0504030602030204" pitchFamily="34" charset="0"/>
        <a:buChar char="-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700" i="1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laceholderImage.pn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extrusionOk="0">
                <a:moveTo>
                  <a:pt x="7218" y="0"/>
                </a:moveTo>
                <a:lnTo>
                  <a:pt x="7671" y="553"/>
                </a:lnTo>
                <a:cubicBezTo>
                  <a:pt x="11073" y="4955"/>
                  <a:pt x="13096" y="10305"/>
                  <a:pt x="12604" y="14452"/>
                </a:cubicBezTo>
                <a:cubicBezTo>
                  <a:pt x="11909" y="20260"/>
                  <a:pt x="6449" y="21600"/>
                  <a:pt x="263" y="17549"/>
                </a:cubicBezTo>
                <a:lnTo>
                  <a:pt x="0" y="17370"/>
                </a:lnTo>
                <a:lnTo>
                  <a:pt x="0" y="21523"/>
                </a:lnTo>
                <a:lnTo>
                  <a:pt x="21600" y="21523"/>
                </a:lnTo>
                <a:lnTo>
                  <a:pt x="21600" y="0"/>
                </a:lnTo>
                <a:lnTo>
                  <a:pt x="7218" y="0"/>
                </a:lnTo>
                <a:close/>
              </a:path>
            </a:pathLst>
          </a:custGeom>
        </p:spPr>
      </p:pic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xfrm>
            <a:off x="652835" y="1919146"/>
            <a:ext cx="4070438" cy="1181101"/>
          </a:xfrm>
          <a:prstGeom prst="rect">
            <a:avLst/>
          </a:prstGeom>
        </p:spPr>
        <p:txBody>
          <a:bodyPr>
            <a:noAutofit/>
          </a:bodyPr>
          <a:lstStyle/>
          <a:p>
            <a:pPr lvl="1" algn="ctr">
              <a:lnSpc>
                <a:spcPct val="100000"/>
              </a:lnSpc>
              <a:defRPr sz="3000">
                <a:solidFill>
                  <a:srgbClr val="23006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r>
              <a:rPr lang="en-US" sz="3200" dirty="0"/>
              <a:t>Easy Temp	</a:t>
            </a:r>
          </a:p>
        </p:txBody>
      </p:sp>
      <p:pic>
        <p:nvPicPr>
          <p:cNvPr id="322" name="image1.jpeg"/>
          <p:cNvPicPr>
            <a:picLocks noChangeAspect="1"/>
          </p:cNvPicPr>
          <p:nvPr/>
        </p:nvPicPr>
        <p:blipFill>
          <a:blip r:embed="rId4">
            <a:extLst/>
          </a:blip>
          <a:srcRect t="7788" b="7788"/>
          <a:stretch>
            <a:fillRect/>
          </a:stretch>
        </p:blipFill>
        <p:spPr>
          <a:xfrm>
            <a:off x="0" y="0"/>
            <a:ext cx="9144001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extrusionOk="0">
                <a:moveTo>
                  <a:pt x="7218" y="0"/>
                </a:moveTo>
                <a:lnTo>
                  <a:pt x="7671" y="553"/>
                </a:lnTo>
                <a:cubicBezTo>
                  <a:pt x="11073" y="4955"/>
                  <a:pt x="13096" y="10305"/>
                  <a:pt x="12604" y="14452"/>
                </a:cubicBezTo>
                <a:cubicBezTo>
                  <a:pt x="11909" y="20260"/>
                  <a:pt x="6449" y="21600"/>
                  <a:pt x="263" y="17549"/>
                </a:cubicBezTo>
                <a:lnTo>
                  <a:pt x="0" y="17370"/>
                </a:lnTo>
                <a:lnTo>
                  <a:pt x="0" y="21523"/>
                </a:lnTo>
                <a:lnTo>
                  <a:pt x="21600" y="21523"/>
                </a:lnTo>
                <a:lnTo>
                  <a:pt x="21600" y="0"/>
                </a:lnTo>
                <a:lnTo>
                  <a:pt x="7218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652835" y="3100247"/>
            <a:ext cx="4070438" cy="322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lnSpcReduction="10000"/>
          </a:bodyPr>
          <a:lstStyle>
            <a:lvl1pPr>
              <a:defRPr sz="23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endParaRPr lang="fr-FR" dirty="0" err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2962FBB-288F-9B4F-8AD0-1F5AAFFFA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833" y="3100247"/>
            <a:ext cx="3060441" cy="131343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538E393-0F7C-8F4A-8951-F3A6B7C079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to </a:t>
            </a:r>
            <a:r>
              <a:rPr lang="fr-FR" dirty="0" err="1"/>
              <a:t>solve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For what ? </a:t>
            </a:r>
            <a:br>
              <a:rPr lang="en-US" dirty="0">
                <a:latin typeface="Ubuntu Light" panose="020B0304030602030204" pitchFamily="34" charset="0"/>
              </a:rPr>
            </a:br>
            <a:r>
              <a:rPr lang="en-US" dirty="0">
                <a:latin typeface="Ubuntu Light" panose="020B0304030602030204" pitchFamily="34" charset="0"/>
              </a:rPr>
              <a:t>Alert the owner when the temperature of the plantation is abnormal.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For who ? </a:t>
            </a:r>
            <a:br>
              <a:rPr lang="en-US" dirty="0">
                <a:latin typeface="Ubuntu Light" panose="020B0304030602030204" pitchFamily="34" charset="0"/>
              </a:rPr>
            </a:br>
            <a:r>
              <a:rPr lang="en-US" dirty="0">
                <a:latin typeface="Ubuntu Light" panose="020B0304030602030204" pitchFamily="34" charset="0"/>
              </a:rPr>
              <a:t>Farmer.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For where ?</a:t>
            </a:r>
            <a:br>
              <a:rPr lang="en-US" dirty="0">
                <a:latin typeface="Ubuntu Light" panose="020B0304030602030204" pitchFamily="34" charset="0"/>
              </a:rPr>
            </a:br>
            <a:r>
              <a:rPr lang="en-US" dirty="0">
                <a:latin typeface="Ubuntu Light" panose="020B0304030602030204" pitchFamily="34" charset="0"/>
              </a:rPr>
              <a:t>Enclosed plantations.</a:t>
            </a: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272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The </a:t>
            </a:r>
            <a:r>
              <a:rPr lang="en-US" dirty="0" err="1">
                <a:latin typeface="Ubuntu Light" panose="020B0304030602030204" pitchFamily="34" charset="0"/>
              </a:rPr>
              <a:t>sens’it</a:t>
            </a:r>
            <a:r>
              <a:rPr lang="en-US" dirty="0">
                <a:latin typeface="Ubuntu Light" panose="020B0304030602030204" pitchFamily="34" charset="0"/>
              </a:rPr>
              <a:t> is placed inside the plantation waiting for the temperature to move. When it is abnormal it will send a message which can be seen of the front end </a:t>
            </a:r>
            <a:r>
              <a:rPr lang="en-US" dirty="0" err="1">
                <a:latin typeface="Ubuntu Light" panose="020B0304030602030204" pitchFamily="34" charset="0"/>
              </a:rPr>
              <a:t>sigfox</a:t>
            </a:r>
            <a:r>
              <a:rPr lang="en-US" dirty="0">
                <a:latin typeface="Ubuntu Light" panose="020B0304030602030204" pitchFamily="34" charset="0"/>
              </a:rPr>
              <a:t> interface.</a:t>
            </a: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78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TAM (total </a:t>
            </a:r>
            <a:r>
              <a:rPr lang="fr-FR" dirty="0" err="1">
                <a:latin typeface="Ubuntu Light" panose="020B0304030602030204" pitchFamily="34" charset="0"/>
              </a:rPr>
              <a:t>addressable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market</a:t>
            </a:r>
            <a:r>
              <a:rPr lang="fr-FR" dirty="0">
                <a:latin typeface="Ubuntu Light" panose="020B0304030602030204" pitchFamily="34" charset="0"/>
              </a:rPr>
              <a:t>): </a:t>
            </a:r>
            <a:br>
              <a:rPr lang="fr-FR" dirty="0">
                <a:latin typeface="Ubuntu Light" panose="020B0304030602030204" pitchFamily="34" charset="0"/>
              </a:rPr>
            </a:br>
            <a:r>
              <a:rPr lang="fr-FR" dirty="0">
                <a:latin typeface="Ubuntu Light" panose="020B0304030602030204" pitchFamily="34" charset="0"/>
              </a:rPr>
              <a:t>- all </a:t>
            </a:r>
            <a:r>
              <a:rPr lang="en-GB" dirty="0" err="1">
                <a:latin typeface="Ubuntu Light" panose="020B0304030602030204" pitchFamily="34" charset="0"/>
              </a:rPr>
              <a:t>agricultors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who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own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enclosed</a:t>
            </a:r>
            <a:r>
              <a:rPr lang="fr-FR" dirty="0">
                <a:latin typeface="Ubuntu Light" panose="020B0304030602030204" pitchFamily="34" charset="0"/>
              </a:rPr>
              <a:t> plantations (</a:t>
            </a:r>
            <a:r>
              <a:rPr lang="fr-FR" dirty="0" err="1">
                <a:latin typeface="Ubuntu Light" panose="020B0304030602030204" pitchFamily="34" charset="0"/>
              </a:rPr>
              <a:t>tomatoes</a:t>
            </a:r>
            <a:r>
              <a:rPr lang="fr-FR" dirty="0">
                <a:latin typeface="Ubuntu Light" panose="020B0304030602030204" pitchFamily="34" charset="0"/>
              </a:rPr>
              <a:t>, </a:t>
            </a:r>
            <a:r>
              <a:rPr lang="fr-FR" dirty="0" err="1">
                <a:latin typeface="Ubuntu Light" panose="020B0304030602030204" pitchFamily="34" charset="0"/>
              </a:rPr>
              <a:t>strawberries</a:t>
            </a:r>
            <a:r>
              <a:rPr lang="fr-FR" dirty="0">
                <a:latin typeface="Ubuntu Light" panose="020B0304030602030204" pitchFamily="34" charset="0"/>
              </a:rPr>
              <a:t>…)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Money </a:t>
            </a:r>
            <a:r>
              <a:rPr lang="fr-FR" dirty="0" err="1">
                <a:latin typeface="Ubuntu Light" panose="020B0304030602030204" pitchFamily="34" charset="0"/>
              </a:rPr>
              <a:t>needs</a:t>
            </a:r>
            <a:r>
              <a:rPr lang="fr-FR" dirty="0">
                <a:latin typeface="Ubuntu Light" panose="020B0304030602030204" pitchFamily="34" charset="0"/>
              </a:rPr>
              <a:t>:</a:t>
            </a:r>
            <a:br>
              <a:rPr lang="fr-FR" dirty="0">
                <a:latin typeface="Ubuntu Light" panose="020B0304030602030204" pitchFamily="34" charset="0"/>
              </a:rPr>
            </a:br>
            <a:r>
              <a:rPr lang="fr-FR" dirty="0">
                <a:latin typeface="Ubuntu Light" panose="020B0304030602030204" pitchFamily="34" charset="0"/>
              </a:rPr>
              <a:t>-</a:t>
            </a:r>
            <a:r>
              <a:rPr lang="fr-FR" dirty="0" err="1">
                <a:latin typeface="Ubuntu Light" panose="020B0304030602030204" pitchFamily="34" charset="0"/>
              </a:rPr>
              <a:t>Buy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sens’it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captor</a:t>
            </a:r>
            <a:r>
              <a:rPr lang="fr-FR" dirty="0">
                <a:latin typeface="Ubuntu Light" panose="020B0304030602030204" pitchFamily="34" charset="0"/>
              </a:rPr>
              <a:t> (about 70€)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err="1">
                <a:latin typeface="Ubuntu Light" panose="020B0304030602030204" pitchFamily="34" charset="0"/>
              </a:rPr>
              <a:t>Calendar</a:t>
            </a:r>
            <a:r>
              <a:rPr lang="fr-FR" dirty="0">
                <a:latin typeface="Ubuntu Light" panose="020B0304030602030204" pitchFamily="34" charset="0"/>
              </a:rPr>
              <a:t> (beta, </a:t>
            </a:r>
            <a:r>
              <a:rPr lang="fr-FR" dirty="0" err="1">
                <a:latin typeface="Ubuntu Light" panose="020B0304030602030204" pitchFamily="34" charset="0"/>
              </a:rPr>
              <a:t>deployment</a:t>
            </a:r>
            <a:r>
              <a:rPr lang="fr-FR" dirty="0">
                <a:latin typeface="Ubuntu Light" panose="020B0304030602030204" pitchFamily="34" charset="0"/>
              </a:rPr>
              <a:t> phase, …):</a:t>
            </a:r>
          </a:p>
          <a:p>
            <a:endParaRPr lang="fr-FR" dirty="0">
              <a:latin typeface="Ubuntu Light" panose="020B0304030602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Ubuntu Light" panose="020B0304030602030204" pitchFamily="34" charset="0"/>
            </a:endParaRP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84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618553" y="1221028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Merci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383225" y="157713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>
                <a:solidFill>
                  <a:schemeClr val="bg1"/>
                </a:solidFill>
              </a:rPr>
              <a:t>Gracias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61387" y="2211188"/>
            <a:ext cx="636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Danke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53796" y="3070242"/>
            <a:ext cx="6813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Dankie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68920" y="612288"/>
            <a:ext cx="764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2800">
                <a:solidFill>
                  <a:schemeClr val="bg1"/>
                </a:solidFill>
              </a:rPr>
              <a:t>شكرا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1215" y="1709860"/>
            <a:ext cx="1974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s-MY" sz="2400">
                <a:solidFill>
                  <a:schemeClr val="bg1"/>
                </a:solidFill>
              </a:rPr>
              <a:t>Terima kasih</a:t>
            </a: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994" y="2314398"/>
            <a:ext cx="1257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>
                <a:solidFill>
                  <a:schemeClr val="bg1"/>
                </a:solidFill>
              </a:rPr>
              <a:t>ありがとう</a:t>
            </a:r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30927" y="87801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谢谢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61340" y="2686860"/>
            <a:ext cx="132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1800">
                <a:solidFill>
                  <a:schemeClr val="bg1"/>
                </a:solidFill>
              </a:rPr>
              <a:t>با تشکر از شما</a:t>
            </a:r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48674" y="2632590"/>
            <a:ext cx="962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Grazie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34181" y="3689554"/>
            <a:ext cx="1754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>
                <a:solidFill>
                  <a:schemeClr val="bg1"/>
                </a:solidFill>
              </a:rPr>
              <a:t>Nirringrazzjak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6504" y="944341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800">
                <a:solidFill>
                  <a:schemeClr val="bg1"/>
                </a:solidFill>
              </a:rPr>
              <a:t>Obrigado</a:t>
            </a:r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53714" y="3353581"/>
            <a:ext cx="768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800">
                <a:solidFill>
                  <a:schemeClr val="bg1"/>
                </a:solidFill>
              </a:rPr>
              <a:t>Tak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60579" y="3592393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600">
                <a:solidFill>
                  <a:schemeClr val="bg1"/>
                </a:solidFill>
              </a:rPr>
              <a:t>Kiitos</a:t>
            </a:r>
            <a:endParaRPr lang="fr-FR" sz="160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75735" y="671305"/>
            <a:ext cx="1184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>
                <a:solidFill>
                  <a:schemeClr val="bg1"/>
                </a:solidFill>
              </a:rPr>
              <a:t>Děkuji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17059" y="1485541"/>
            <a:ext cx="63831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>
                <a:solidFill>
                  <a:schemeClr val="bg1"/>
                </a:solidFill>
              </a:rPr>
              <a:t>Hvala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20249" y="3029906"/>
            <a:ext cx="98296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Dankjewel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78336" y="1427096"/>
            <a:ext cx="5496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Tack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47708" y="3269186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고맙습니다</a:t>
            </a:r>
            <a:endParaRPr lang="fr-FR" sz="140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15022" y="4065384"/>
            <a:ext cx="176522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ga-IE">
                <a:solidFill>
                  <a:schemeClr val="bg1"/>
                </a:solidFill>
              </a:rPr>
              <a:t>Go raibh maith agat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192A7B-74AE-F242-945B-1421A24F8C79}"/>
              </a:ext>
            </a:extLst>
          </p:cNvPr>
          <p:cNvSpPr/>
          <p:nvPr/>
        </p:nvSpPr>
        <p:spPr>
          <a:xfrm>
            <a:off x="2870651" y="4231468"/>
            <a:ext cx="145430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>
                <a:solidFill>
                  <a:schemeClr val="bg1"/>
                </a:solidFill>
              </a:rPr>
              <a:t>Teşekkür ederim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43A33-B38E-744D-9AEA-B1C0EAFC9475}"/>
              </a:ext>
            </a:extLst>
          </p:cNvPr>
          <p:cNvSpPr/>
          <p:nvPr/>
        </p:nvSpPr>
        <p:spPr>
          <a:xfrm>
            <a:off x="7368897" y="3723310"/>
            <a:ext cx="987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</a:rPr>
              <a:t>ขอบคุณ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8B2A457-7384-7147-8741-2497D4FC722C}"/>
              </a:ext>
            </a:extLst>
          </p:cNvPr>
          <p:cNvSpPr txBox="1"/>
          <p:nvPr/>
        </p:nvSpPr>
        <p:spPr>
          <a:xfrm>
            <a:off x="3874667" y="54526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1600" dirty="0">
                <a:solidFill>
                  <a:schemeClr val="bg1"/>
                </a:solidFill>
              </a:rPr>
              <a:t>Aitäh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70658E-4E55-3649-92AC-322A90E066B5}"/>
              </a:ext>
            </a:extLst>
          </p:cNvPr>
          <p:cNvSpPr txBox="1"/>
          <p:nvPr/>
        </p:nvSpPr>
        <p:spPr>
          <a:xfrm>
            <a:off x="7121937" y="4613566"/>
            <a:ext cx="19287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Ubuntu Light" panose="020B0304030602030204" pitchFamily="34" charset="0"/>
              </a:rPr>
              <a:t>iotagency@sigfox.com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C283458-8A9F-C443-BEE0-8C51072994FC}"/>
              </a:ext>
            </a:extLst>
          </p:cNvPr>
          <p:cNvSpPr txBox="1"/>
          <p:nvPr/>
        </p:nvSpPr>
        <p:spPr>
          <a:xfrm>
            <a:off x="3267209" y="1820673"/>
            <a:ext cx="2579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720024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SIGFOX">
  <a:themeElements>
    <a:clrScheme name="Thème SIGFOX">
      <a:dk1>
        <a:srgbClr val="230066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Ubuntu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3.xml><?xml version="1.0" encoding="utf-8"?>
<a:theme xmlns:a="http://schemas.openxmlformats.org/drawingml/2006/main" name="2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Ubuntu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4.xml><?xml version="1.0" encoding="utf-8"?>
<a:theme xmlns:a="http://schemas.openxmlformats.org/drawingml/2006/main" name="3_Thème SIGFOX">
  <a:themeElements>
    <a:clrScheme name="Thème SIGFOX">
      <a:dk1>
        <a:srgbClr val="230066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Ubuntu Light"/>
            <a:ea typeface="Ubuntu Light"/>
            <a:cs typeface="Ubuntu Light"/>
            <a:sym typeface="Ubuntu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Ubuntu Light"/>
            <a:ea typeface="Ubuntu Light"/>
            <a:cs typeface="Ubuntu Light"/>
            <a:sym typeface="Ubuntu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5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6.xml><?xml version="1.0" encoding="utf-8"?>
<a:theme xmlns:a="http://schemas.openxmlformats.org/drawingml/2006/main" name="Thème SIGFOX">
  <a:themeElements>
    <a:clrScheme name="Thème SIGFO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a82042d-987a-4217-96f4-9e87953e2e3f">
      <UserInfo>
        <DisplayName>Jeremy Wietrzykowski</DisplayName>
        <AccountId>26</AccountId>
        <AccountType/>
      </UserInfo>
      <UserInfo>
        <DisplayName>Olivier Isson</DisplayName>
        <AccountId>90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F81E1672EC3C47A78A94EFA7529357" ma:contentTypeVersion="8" ma:contentTypeDescription="Crée un document." ma:contentTypeScope="" ma:versionID="e0d46b90b66f0dd4437fcb2fa45cb3d8">
  <xsd:schema xmlns:xsd="http://www.w3.org/2001/XMLSchema" xmlns:xs="http://www.w3.org/2001/XMLSchema" xmlns:p="http://schemas.microsoft.com/office/2006/metadata/properties" xmlns:ns2="8a04c0de-be7f-4da4-af1a-9564fae50d6b" xmlns:ns3="8a82042d-987a-4217-96f4-9e87953e2e3f" targetNamespace="http://schemas.microsoft.com/office/2006/metadata/properties" ma:root="true" ma:fieldsID="06383b46799e29d40dd018e0de57abc5" ns2:_="" ns3:_="">
    <xsd:import namespace="8a04c0de-be7f-4da4-af1a-9564fae50d6b"/>
    <xsd:import namespace="8a82042d-987a-4217-96f4-9e87953e2e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4c0de-be7f-4da4-af1a-9564fae50d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2042d-987a-4217-96f4-9e87953e2e3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806B59-F56F-4C7C-8944-06392978F400}">
  <ds:schemaRefs>
    <ds:schemaRef ds:uri="http://purl.org/dc/dcmitype/"/>
    <ds:schemaRef ds:uri="8a04c0de-be7f-4da4-af1a-9564fae50d6b"/>
    <ds:schemaRef ds:uri="http://schemas.microsoft.com/office/2006/documentManagement/types"/>
    <ds:schemaRef ds:uri="8a82042d-987a-4217-96f4-9e87953e2e3f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F732BC8F-A691-4865-B49D-C59F49FBD1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04c0de-be7f-4da4-af1a-9564fae50d6b"/>
    <ds:schemaRef ds:uri="8a82042d-987a-4217-96f4-9e87953e2e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7A70B9-C908-4B71-86CD-34F15160B6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14095</TotalTime>
  <Words>97</Words>
  <Application>Microsoft Office PowerPoint</Application>
  <PresentationFormat>On-screen Show (16:9)</PresentationFormat>
  <Paragraphs>40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20" baseType="lpstr">
      <vt:lpstr>Arial</vt:lpstr>
      <vt:lpstr>Arial Black</vt:lpstr>
      <vt:lpstr>Calibri</vt:lpstr>
      <vt:lpstr>Courier New</vt:lpstr>
      <vt:lpstr>Helvetica</vt:lpstr>
      <vt:lpstr>Ubuntu</vt:lpstr>
      <vt:lpstr>Ubuntu Bold</vt:lpstr>
      <vt:lpstr>Ubuntu Light</vt:lpstr>
      <vt:lpstr>Ubuntu Medium</vt:lpstr>
      <vt:lpstr>Wingdings</vt:lpstr>
      <vt:lpstr>Thème SIGFOX</vt:lpstr>
      <vt:lpstr>1_Thème SIGFOX</vt:lpstr>
      <vt:lpstr>2_Thème SIGFOX</vt:lpstr>
      <vt:lpstr>3_Thème SIGFOX</vt:lpstr>
      <vt:lpstr>5_Thème SIGFOX</vt:lpstr>
      <vt:lpstr>Easy Temp </vt:lpstr>
      <vt:lpstr>Problem to solve</vt:lpstr>
      <vt:lpstr>Solution</vt:lpstr>
      <vt:lpstr>Strategy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Sigfox Sigfox World IoT Expo</dc:title>
  <dc:creator>Aurélien Lequertier</dc:creator>
  <cp:lastModifiedBy>Lucas Duclos</cp:lastModifiedBy>
  <cp:revision>504</cp:revision>
  <cp:lastPrinted>2017-11-07T09:28:35Z</cp:lastPrinted>
  <dcterms:modified xsi:type="dcterms:W3CDTF">2018-11-30T11:41:18Z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0x01010073F81E1672EC3C47A78A94EFA7529357</vt:lpwstr>
  </property>
</Properties>
</file>